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2262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9946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памятка.jpg"/>
          <p:cNvPicPr>
            <a:picLocks noChangeAspect="1"/>
          </p:cNvPicPr>
          <p:nvPr/>
        </p:nvPicPr>
        <p:blipFill>
          <a:blip r:embed="rId2" cstate="print"/>
          <a:srcRect t="2343"/>
          <a:stretch>
            <a:fillRect/>
          </a:stretch>
        </p:blipFill>
        <p:spPr>
          <a:xfrm>
            <a:off x="106581" y="0"/>
            <a:ext cx="6644839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2.jpg"/>
          <p:cNvPicPr>
            <a:picLocks noChangeAspect="1"/>
          </p:cNvPicPr>
          <p:nvPr/>
        </p:nvPicPr>
        <p:blipFill>
          <a:blip r:embed="rId2" cstate="print"/>
          <a:srcRect t="3965" b="3104"/>
          <a:stretch>
            <a:fillRect/>
          </a:stretch>
        </p:blipFill>
        <p:spPr>
          <a:xfrm>
            <a:off x="151773" y="0"/>
            <a:ext cx="6554454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13.jpg"/>
          <p:cNvPicPr>
            <a:picLocks noChangeAspect="1"/>
          </p:cNvPicPr>
          <p:nvPr/>
        </p:nvPicPr>
        <p:blipFill>
          <a:blip r:embed="rId2" cstate="print"/>
          <a:srcRect t="3906" b="3125"/>
          <a:stretch>
            <a:fillRect/>
          </a:stretch>
        </p:blipFill>
        <p:spPr>
          <a:xfrm>
            <a:off x="142864" y="-1"/>
            <a:ext cx="6572272" cy="915979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14.jpg"/>
          <p:cNvPicPr>
            <a:picLocks noChangeAspect="1"/>
          </p:cNvPicPr>
          <p:nvPr/>
        </p:nvPicPr>
        <p:blipFill>
          <a:blip r:embed="rId2" cstate="print"/>
          <a:srcRect t="3213" b="9218"/>
          <a:stretch>
            <a:fillRect/>
          </a:stretch>
        </p:blipFill>
        <p:spPr>
          <a:xfrm>
            <a:off x="-1" y="137674"/>
            <a:ext cx="6858001" cy="900632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15.jpg"/>
          <p:cNvPicPr>
            <a:picLocks noChangeAspect="1"/>
          </p:cNvPicPr>
          <p:nvPr/>
        </p:nvPicPr>
        <p:blipFill>
          <a:blip r:embed="rId2" cstate="print"/>
          <a:srcRect t="2187" b="6667"/>
          <a:stretch>
            <a:fillRect/>
          </a:stretch>
        </p:blipFill>
        <p:spPr>
          <a:xfrm>
            <a:off x="84921" y="0"/>
            <a:ext cx="6688158" cy="914399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116.jpg"/>
          <p:cNvPicPr>
            <a:picLocks noChangeAspect="1"/>
          </p:cNvPicPr>
          <p:nvPr/>
        </p:nvPicPr>
        <p:blipFill>
          <a:blip r:embed="rId2" cstate="print"/>
          <a:srcRect t="3138" b="1920"/>
          <a:stretch>
            <a:fillRect/>
          </a:stretch>
        </p:blipFill>
        <p:spPr>
          <a:xfrm>
            <a:off x="217277" y="-1"/>
            <a:ext cx="6423447" cy="914400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117.jpg"/>
          <p:cNvPicPr>
            <a:picLocks noChangeAspect="1"/>
          </p:cNvPicPr>
          <p:nvPr/>
        </p:nvPicPr>
        <p:blipFill>
          <a:blip r:embed="rId2" cstate="print"/>
          <a:srcRect t="3873" b="7051"/>
          <a:stretch>
            <a:fillRect/>
          </a:stretch>
        </p:blipFill>
        <p:spPr>
          <a:xfrm>
            <a:off x="0" y="0"/>
            <a:ext cx="6858000" cy="917061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118.jpg"/>
          <p:cNvPicPr>
            <a:picLocks noChangeAspect="1"/>
          </p:cNvPicPr>
          <p:nvPr/>
        </p:nvPicPr>
        <p:blipFill>
          <a:blip r:embed="rId2" cstate="print"/>
          <a:srcRect t="3906" b="7031"/>
          <a:stretch>
            <a:fillRect/>
          </a:stretch>
        </p:blipFill>
        <p:spPr>
          <a:xfrm>
            <a:off x="0" y="-1"/>
            <a:ext cx="6858000" cy="916558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119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E8FBF5"/>
              </a:clrFrom>
              <a:clrTo>
                <a:srgbClr val="E8FB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000" y="0"/>
            <a:ext cx="6096000" cy="9144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Ольга</cp:lastModifiedBy>
  <cp:revision>24</cp:revision>
  <dcterms:created xsi:type="dcterms:W3CDTF">2013-12-06T09:01:52Z</dcterms:created>
  <dcterms:modified xsi:type="dcterms:W3CDTF">2014-02-18T09:39:22Z</dcterms:modified>
</cp:coreProperties>
</file>